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4660"/>
  </p:normalViewPr>
  <p:slideViewPr>
    <p:cSldViewPr snapToGrid="0">
      <p:cViewPr>
        <p:scale>
          <a:sx n="58" d="100"/>
          <a:sy n="58" d="100"/>
        </p:scale>
        <p:origin x="91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NI PRAVEEN" userId="fcc285f3ad8418b4" providerId="LiveId" clId="{341BAD8F-86C2-4F88-B5F4-7AB39922817D}"/>
    <pc:docChg chg="undo redo custSel modSld sldOrd">
      <pc:chgData name="MUNI PRAVEEN" userId="fcc285f3ad8418b4" providerId="LiveId" clId="{341BAD8F-86C2-4F88-B5F4-7AB39922817D}" dt="2025-02-19T05:01:10.591" v="4" actId="20578"/>
      <pc:docMkLst>
        <pc:docMk/>
      </pc:docMkLst>
      <pc:sldChg chg="delSp mod">
        <pc:chgData name="MUNI PRAVEEN" userId="fcc285f3ad8418b4" providerId="LiveId" clId="{341BAD8F-86C2-4F88-B5F4-7AB39922817D}" dt="2025-02-19T05:00:58.309" v="0" actId="21"/>
        <pc:sldMkLst>
          <pc:docMk/>
          <pc:sldMk cId="2123222317" sldId="256"/>
        </pc:sldMkLst>
        <pc:picChg chg="del">
          <ac:chgData name="MUNI PRAVEEN" userId="fcc285f3ad8418b4" providerId="LiveId" clId="{341BAD8F-86C2-4F88-B5F4-7AB39922817D}" dt="2025-02-19T05:00:58.309" v="0" actId="21"/>
          <ac:picMkLst>
            <pc:docMk/>
            <pc:sldMk cId="2123222317" sldId="256"/>
            <ac:picMk id="19" creationId="{B1385126-4EEA-5994-078B-53A9B93E2EFF}"/>
          </ac:picMkLst>
        </pc:picChg>
      </pc:sldChg>
      <pc:sldChg chg="ord">
        <pc:chgData name="MUNI PRAVEEN" userId="fcc285f3ad8418b4" providerId="LiveId" clId="{341BAD8F-86C2-4F88-B5F4-7AB39922817D}" dt="2025-02-19T05:01:10.591" v="4" actId="20578"/>
        <pc:sldMkLst>
          <pc:docMk/>
          <pc:sldMk cId="452561598" sldId="25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4ACDD8-EC0B-40F6-86BC-A7C879F4B9CA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2877A-DDC1-432E-BD68-A1088FEE9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41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13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87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0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496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98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76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2877A-DDC1-432E-BD68-A1088FEE90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10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804E-6D9E-7375-5AA0-90D2D2FE3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09BBC2-12D2-2981-15AE-D45ECB7E1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C9ECA-6428-1EF5-F3A1-75561B5ED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9C8C-3BE6-32EC-7060-DE2A09A4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941DB-46B1-4F4B-B802-9B819D7DF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5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CA7D-5C4E-02D2-59DD-FD4DF851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F7931-676D-207B-2A15-3584961CF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54749-163B-BE5F-860B-9DBACFF9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397C4-1CC0-6CDA-9FC3-71EE99B5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4F847-D47A-6FF8-B72C-12D6D4BAB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97AC79-63A5-D44B-E175-D615FA94A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B48F7-0179-4180-1870-4A381F9C77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A82DC-F573-874E-FCF0-DE645D7D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7EA86-5C44-88EF-9B79-D3AC63CB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D6FC9-41C3-9702-20BB-A54CACAA8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38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A833C-5EE0-1614-406C-E766EE05A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87372-D09F-94F1-49F5-FA9A536C6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D1553-4A88-1637-D655-9AD8A793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1CD9C-E2E8-126F-9C86-9A4B2CCA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528D2-1D40-5469-ED03-C85C0F22A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70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EBA6-E4DD-7B97-D222-A3FF88996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52222-86C0-25FC-2A3A-9BC743DCD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4221B-7B14-511D-2837-E4F4C4A5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67844-6EC6-58C6-F084-1B519D2B3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5A255-B13B-8FEC-4A24-6F7F64B8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48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0B8A-81FB-F0C6-1651-98EA2717C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649CF-CAB6-4F0D-C4F4-CC9AC2389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EC640-59D5-4FB8-6FE1-A61B1D0573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4443F-0A90-084A-EB8B-02CE91D0F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94FF2-9D52-A03D-FF7D-89773A4E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30CDF-9DDA-459B-6D34-281412CAF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3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32AD-5BDD-5B24-7CED-D3F1A6A0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AE22-EEC2-5741-9A31-58915789F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C1937-C187-DDB3-6F69-8269D1964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1E381-7E07-D014-A927-D284B1F3F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70517A-988A-B106-77FB-F274B6670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774F68-2EC8-2561-AD91-FA8D49A8C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01F33A-9944-9E2B-2BC3-7CF0DCD47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B5BE35-B129-394F-4DB5-2881A3BA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9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56077-DF81-677D-B950-D86F014BB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314E8F-1A27-302B-E48E-761379DF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FC6A24-9144-912C-0CB5-6817D0E78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F16CB6-7829-7ECC-021B-A25C1252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17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2AD52-B92E-CFDB-7A27-D21FC5F14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1F20B-983C-2686-3A04-63454670C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65DB2-473D-9F1D-E777-E4FA6C627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43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41B7E-5AB9-605C-067C-189FD6D44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04EE-337C-EA1D-2EE5-2867C9DA8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0F649-F8B9-44E4-292E-5DF9C8D60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6C943-BE06-2E22-CC7D-5BDF7C1DF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CA562-7875-6ABD-C621-7CA338639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2A5DD-E8F9-914C-5838-ACD5DF38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4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EA20-8046-6729-05E9-7E08F5F5B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AE9F78-2CE3-FBE0-85B1-395A489F5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E56B3-9C18-2C23-AE8A-0E6F84253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99A3ED-0756-4674-9736-8D707497D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415C4-5687-BA6C-0EB1-CC54FB50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7DC85-CED2-47FD-B95C-D6FA08A30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18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5A1108-CACB-79A8-5ADC-5FF3D50DD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E88A9-C1BF-A9EF-D0D2-6567961FA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11A86-A576-C2EC-35B9-6024EAFC67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38263-D2F6-4A1D-905D-1776C49A6B93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BC0DB-7A8A-561F-33D3-4613F8153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5DE2-436D-B15E-5DDB-7642A45A36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3203E-1016-418A-9B07-D4893E38E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8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9304C-0C27-F230-6287-4F9E373160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44AFA-D3B4-51D3-76E5-AEE4CF6811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6954A4-8B3A-000A-D7FE-DBE392A37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06"/>
            <a:ext cx="12192000" cy="68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61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4F88C-A19A-B238-3A76-F856DE01F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E2EB5-F8F4-744E-165D-B8349C867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017060-383B-4643-6837-D663A0EFB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29"/>
            <a:ext cx="12192000" cy="683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886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1BC49-F6BA-D49E-BA34-BDCC9C91F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198AD-4299-4CFF-4D0A-1053EDAD8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AD203-D6F2-E3FA-9E9C-E5FAA914D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" y="0"/>
            <a:ext cx="12188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35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CEBFB-FC68-6B52-9E76-57CFA58F8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1FC07-149D-9C49-5B3B-022DD3669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5F471-BFDC-F673-E5C1-7C58E99FC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181"/>
            <a:ext cx="12192000" cy="677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87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00305-7D36-C56A-1364-F2F3E036E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33ECE-9AE5-61DD-1864-ACA783B9D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FC46E-8C4C-3EE0-C6D2-43E671F97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71"/>
            <a:ext cx="12192000" cy="685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92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F6EE-42F8-5919-F916-456F80276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5671A-2D84-381F-6BD3-06CFD8C26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A8797-1791-3829-38EB-CBF41B5DC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06"/>
            <a:ext cx="12192000" cy="68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7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FA477E7-2309-A38C-E6F6-3A8968052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45"/>
            <a:ext cx="12192000" cy="68135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81BCA4-F7C3-D43A-2617-F066784EC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" y="0"/>
            <a:ext cx="12169422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05467A-443F-5F88-7E59-6EEAFE1C4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" y="0"/>
            <a:ext cx="12189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2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878A-00CA-A5D5-6722-B8B96C44C5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E2096-5DEF-D2DD-3C98-2D3AD04418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43C59B-9973-1BB6-3237-C205B84B9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" y="0"/>
            <a:ext cx="12188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75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E33C-62A2-13A0-4AA0-67EACBD1BE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D037A6-6A1E-3A85-65C9-AD6365521A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26FFB-DE90-89A7-6041-396248B3F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" y="0"/>
            <a:ext cx="12179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5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018BE-CEE4-B5D8-B7F1-A2A4D7F42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4F7CE-E55E-8432-AE21-0B20D9D96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78BC29-D152-F946-3B4E-4A0F2062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"/>
            <a:ext cx="12192000" cy="685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83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2E10-5BED-ECD1-30B4-E33C968B32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380A6-8FCE-84DE-A38B-5C1B291DF7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E7C690-3024-3DE6-BC54-187DA7556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09"/>
            <a:ext cx="12192000" cy="68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7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84CA-DB60-EFF9-69B3-D05B97E14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62991-3389-0173-75D7-9960B73516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852D94-1620-4B63-D6BE-9078D25CA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82"/>
            <a:ext cx="12192000" cy="684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163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2EA0E-5776-9422-141C-98C7AF15D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46567-A043-3F24-ED3C-C41559FF4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334FE6-B482-9675-241B-BB18133D1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82"/>
            <a:ext cx="12192000" cy="684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88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ABCC-C9C3-0740-85F8-9AF49FF1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8D58A-7F9D-A03B-0607-E4FFAB4E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D78F14-49CC-20A4-2B10-C5142C233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4" y="0"/>
            <a:ext cx="12171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94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Office PowerPoint</Application>
  <PresentationFormat>Widescreen</PresentationFormat>
  <Paragraphs>8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Mahendra Kaduru</dc:creator>
  <cp:lastModifiedBy>MUNI PRAVEEN</cp:lastModifiedBy>
  <cp:revision>1</cp:revision>
  <dcterms:created xsi:type="dcterms:W3CDTF">2025-02-19T03:56:45Z</dcterms:created>
  <dcterms:modified xsi:type="dcterms:W3CDTF">2025-02-19T05:01:17Z</dcterms:modified>
</cp:coreProperties>
</file>

<file path=docProps/thumbnail.jpeg>
</file>